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3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0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85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83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9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19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66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94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0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67F8-78D3-4580-8A3C-50F83E05EEDD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6BC7-5487-463B-9F50-C6DA50E049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72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Jaarverslag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trainerscoordinator</a:t>
            </a:r>
            <a:r>
              <a:rPr lang="en-US" dirty="0" smtClean="0"/>
              <a:t> Baan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800" dirty="0" smtClean="0"/>
              <a:t>2016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47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Taken </a:t>
            </a:r>
            <a:r>
              <a:rPr lang="en-US" dirty="0" err="1" smtClean="0"/>
              <a:t>trainerscoordinator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Het beleggen van trainersvergaderingen en deze voorzitten.</a:t>
            </a:r>
          </a:p>
          <a:p>
            <a:pPr lvl="0"/>
            <a:r>
              <a:rPr lang="nl-NL" dirty="0" smtClean="0"/>
              <a:t>Het </a:t>
            </a:r>
            <a:r>
              <a:rPr lang="nl-NL" dirty="0"/>
              <a:t>bewaken van de continuïteit en kwaliteit van de trainingen </a:t>
            </a:r>
          </a:p>
          <a:p>
            <a:pPr lvl="0"/>
            <a:r>
              <a:rPr lang="nl-NL" dirty="0"/>
              <a:t>Het maken van de trainingsroosters in oktober en april</a:t>
            </a:r>
          </a:p>
          <a:p>
            <a:pPr lvl="0"/>
            <a:r>
              <a:rPr lang="nl-NL" dirty="0" smtClean="0"/>
              <a:t>Het </a:t>
            </a:r>
            <a:r>
              <a:rPr lang="nl-NL" dirty="0"/>
              <a:t>contact onderhouden met het bestuur</a:t>
            </a:r>
          </a:p>
          <a:p>
            <a:pPr lvl="0"/>
            <a:r>
              <a:rPr lang="nl-NL" dirty="0"/>
              <a:t>Het tekenen van de declaraties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03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Trainers </a:t>
            </a:r>
            <a:r>
              <a:rPr lang="en-US" dirty="0" err="1" smtClean="0"/>
              <a:t>vergaderingen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Pupillen</a:t>
            </a:r>
            <a:r>
              <a:rPr lang="en-US" b="1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11-1-2016 en 20-6-2016</a:t>
            </a:r>
          </a:p>
          <a:p>
            <a:pPr marL="0" indent="0">
              <a:buNone/>
            </a:pPr>
            <a:r>
              <a:rPr lang="en-US" b="1" dirty="0" err="1" smtClean="0"/>
              <a:t>Junioren</a:t>
            </a:r>
            <a:r>
              <a:rPr lang="en-US" b="1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17-6-2017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Info mail:</a:t>
            </a:r>
          </a:p>
          <a:p>
            <a:pPr marL="0" indent="0">
              <a:buNone/>
            </a:pPr>
            <a:r>
              <a:rPr lang="en-US" b="1" dirty="0" smtClean="0"/>
              <a:t>10-12-2016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Besproken</a:t>
            </a:r>
            <a:r>
              <a:rPr lang="en-US" dirty="0" smtClean="0"/>
              <a:t> </a:t>
            </a:r>
            <a:r>
              <a:rPr lang="en-US" dirty="0" err="1" smtClean="0"/>
              <a:t>onderwerpen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Rondje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de </a:t>
            </a:r>
            <a:r>
              <a:rPr lang="en-US" dirty="0" err="1" smtClean="0"/>
              <a:t>groepen</a:t>
            </a:r>
            <a:endParaRPr lang="nl-NL" dirty="0"/>
          </a:p>
          <a:p>
            <a:pPr lvl="0"/>
            <a:r>
              <a:rPr lang="nl-NL" dirty="0" smtClean="0"/>
              <a:t>Wederzijdse </a:t>
            </a:r>
            <a:r>
              <a:rPr lang="nl-NL" dirty="0"/>
              <a:t>verwachtingen van het </a:t>
            </a:r>
            <a:r>
              <a:rPr lang="nl-NL" dirty="0" err="1" smtClean="0"/>
              <a:t>trainersschap</a:t>
            </a:r>
            <a:r>
              <a:rPr lang="nl-NL" dirty="0"/>
              <a:t>.</a:t>
            </a:r>
          </a:p>
          <a:p>
            <a:pPr lvl="0"/>
            <a:r>
              <a:rPr lang="nl-NL" dirty="0"/>
              <a:t>Jeugdbeleid atletiek unie</a:t>
            </a:r>
          </a:p>
          <a:p>
            <a:pPr lvl="0"/>
            <a:r>
              <a:rPr lang="nl-NL" dirty="0"/>
              <a:t>Wat maakt een training tot een goede training? </a:t>
            </a:r>
            <a:endParaRPr lang="nl-NL" dirty="0" smtClean="0"/>
          </a:p>
          <a:p>
            <a:pPr lvl="0"/>
            <a:r>
              <a:rPr lang="nl-NL" dirty="0" smtClean="0"/>
              <a:t>Wat </a:t>
            </a:r>
            <a:r>
              <a:rPr lang="nl-NL" dirty="0"/>
              <a:t>doen we in de zomer vakantie? </a:t>
            </a:r>
            <a:endParaRPr lang="nl-NL" dirty="0" smtClean="0"/>
          </a:p>
          <a:p>
            <a:pPr lvl="0"/>
            <a:r>
              <a:rPr lang="en-US" dirty="0" err="1" smtClean="0"/>
              <a:t>Evaluatie</a:t>
            </a:r>
            <a:r>
              <a:rPr lang="en-US" dirty="0" smtClean="0"/>
              <a:t> </a:t>
            </a:r>
            <a:r>
              <a:rPr lang="en-US" dirty="0" err="1" smtClean="0"/>
              <a:t>competitie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75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Scholing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19-3-2016</a:t>
            </a:r>
          </a:p>
          <a:p>
            <a:pPr marL="0" indent="0">
              <a:buNone/>
            </a:pPr>
            <a:r>
              <a:rPr lang="en-US" dirty="0" smtClean="0"/>
              <a:t> Dag van de </a:t>
            </a:r>
            <a:r>
              <a:rPr lang="en-US" dirty="0" err="1" smtClean="0"/>
              <a:t>Atletiek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15-4-2016</a:t>
            </a:r>
          </a:p>
          <a:p>
            <a:pPr marL="0" indent="0">
              <a:buNone/>
            </a:pPr>
            <a:r>
              <a:rPr lang="en-US" dirty="0" err="1" smtClean="0"/>
              <a:t>Reanimatiecursus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2-10-2016 </a:t>
            </a:r>
          </a:p>
          <a:p>
            <a:pPr marL="0" indent="0">
              <a:buNone/>
            </a:pPr>
            <a:r>
              <a:rPr lang="en-US" dirty="0" smtClean="0"/>
              <a:t>Train de trainers dag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Diverse trainers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workshops </a:t>
            </a:r>
            <a:r>
              <a:rPr lang="en-US" dirty="0" err="1" smtClean="0"/>
              <a:t>gevolgd</a:t>
            </a:r>
            <a:r>
              <a:rPr lang="en-US" dirty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het </a:t>
            </a:r>
            <a:r>
              <a:rPr lang="en-US" dirty="0" err="1" smtClean="0"/>
              <a:t>thema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“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atletiek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Doorlopende</a:t>
            </a:r>
            <a:r>
              <a:rPr lang="en-US" dirty="0" smtClean="0"/>
              <a:t> </a:t>
            </a:r>
            <a:r>
              <a:rPr lang="en-US" dirty="0" err="1" smtClean="0"/>
              <a:t>leerlijn</a:t>
            </a:r>
            <a:r>
              <a:rPr lang="en-US" dirty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hand van de </a:t>
            </a:r>
            <a:r>
              <a:rPr lang="en-US" dirty="0" err="1" smtClean="0"/>
              <a:t>leerlijn</a:t>
            </a:r>
            <a:r>
              <a:rPr lang="en-US" dirty="0" smtClean="0"/>
              <a:t> </a:t>
            </a:r>
            <a:r>
              <a:rPr lang="en-US" dirty="0" err="1" smtClean="0"/>
              <a:t>atletiekunie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Kogel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Doel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hand van de </a:t>
            </a:r>
            <a:r>
              <a:rPr lang="en-US" dirty="0" err="1" smtClean="0"/>
              <a:t>leerlijnen</a:t>
            </a:r>
            <a:r>
              <a:rPr lang="en-US" dirty="0" smtClean="0"/>
              <a:t> van Maslow</a:t>
            </a:r>
          </a:p>
          <a:p>
            <a:pPr marL="0" indent="0">
              <a:buNone/>
            </a:pPr>
            <a:r>
              <a:rPr lang="en-US" dirty="0" err="1" smtClean="0"/>
              <a:t>Drukke</a:t>
            </a:r>
            <a:r>
              <a:rPr lang="en-US" dirty="0" smtClean="0"/>
              <a:t> </a:t>
            </a:r>
            <a:r>
              <a:rPr lang="en-US" dirty="0" err="1" smtClean="0"/>
              <a:t>groep</a:t>
            </a:r>
            <a:r>
              <a:rPr lang="en-US" dirty="0" smtClean="0"/>
              <a:t>? </a:t>
            </a:r>
            <a:r>
              <a:rPr lang="en-US" dirty="0" err="1" smtClean="0"/>
              <a:t>Organiseren</a:t>
            </a:r>
            <a:r>
              <a:rPr lang="en-US" dirty="0" smtClean="0"/>
              <a:t>, </a:t>
            </a:r>
            <a:r>
              <a:rPr lang="en-US" dirty="0" err="1" smtClean="0"/>
              <a:t>corrigeren</a:t>
            </a:r>
            <a:r>
              <a:rPr lang="en-US" dirty="0" smtClean="0"/>
              <a:t>, </a:t>
            </a:r>
            <a:r>
              <a:rPr lang="en-US" dirty="0" err="1" smtClean="0"/>
              <a:t>coachen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Horden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pupillen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66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Trainingen</a:t>
            </a:r>
            <a:r>
              <a:rPr lang="en-US" dirty="0" smtClean="0"/>
              <a:t> en rooster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Winter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29 trainers </a:t>
            </a:r>
            <a:r>
              <a:rPr lang="en-US" dirty="0" err="1" smtClean="0"/>
              <a:t>voor</a:t>
            </a:r>
            <a:r>
              <a:rPr lang="en-US" dirty="0" smtClean="0"/>
              <a:t> 9 </a:t>
            </a:r>
            <a:r>
              <a:rPr lang="en-US" dirty="0" err="1" smtClean="0"/>
              <a:t>groepen</a:t>
            </a:r>
            <a:r>
              <a:rPr lang="en-US" dirty="0" smtClean="0"/>
              <a:t> die </a:t>
            </a:r>
            <a:r>
              <a:rPr lang="en-US" dirty="0" err="1" smtClean="0"/>
              <a:t>varieren</a:t>
            </a:r>
            <a:r>
              <a:rPr lang="en-US" dirty="0" smtClean="0"/>
              <a:t> van </a:t>
            </a:r>
            <a:r>
              <a:rPr lang="en-US" dirty="0" err="1" smtClean="0"/>
              <a:t>ongeveer</a:t>
            </a:r>
            <a:r>
              <a:rPr lang="en-US" dirty="0" smtClean="0"/>
              <a:t> 20 tot 50 </a:t>
            </a:r>
            <a:r>
              <a:rPr lang="en-US" dirty="0" err="1" smtClean="0"/>
              <a:t>atleten</a:t>
            </a:r>
            <a:r>
              <a:rPr lang="en-US" dirty="0" smtClean="0"/>
              <a:t> per </a:t>
            </a:r>
            <a:r>
              <a:rPr lang="en-US" dirty="0" err="1" smtClean="0"/>
              <a:t>groep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 err="1" smtClean="0"/>
              <a:t>trainingen</a:t>
            </a:r>
            <a:r>
              <a:rPr lang="en-US" dirty="0" smtClean="0"/>
              <a:t> per week </a:t>
            </a:r>
            <a:r>
              <a:rPr lang="en-US" dirty="0" err="1" smtClean="0"/>
              <a:t>waarvan</a:t>
            </a:r>
            <a:r>
              <a:rPr lang="en-US" dirty="0" smtClean="0"/>
              <a:t> 1 </a:t>
            </a:r>
            <a:r>
              <a:rPr lang="en-US" dirty="0" err="1" smtClean="0"/>
              <a:t>binnen</a:t>
            </a:r>
            <a:r>
              <a:rPr lang="en-US" dirty="0" smtClean="0"/>
              <a:t>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Diverse extra </a:t>
            </a:r>
            <a:r>
              <a:rPr lang="en-US" dirty="0" err="1" smtClean="0"/>
              <a:t>trainingen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Zomer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27 trainers </a:t>
            </a:r>
            <a:r>
              <a:rPr lang="en-US" dirty="0" err="1" smtClean="0"/>
              <a:t>voor</a:t>
            </a:r>
            <a:r>
              <a:rPr lang="en-US" dirty="0" smtClean="0"/>
              <a:t> 9 </a:t>
            </a:r>
            <a:r>
              <a:rPr lang="en-US" dirty="0" err="1" smtClean="0"/>
              <a:t>groepen</a:t>
            </a:r>
            <a:r>
              <a:rPr lang="en-US" dirty="0" smtClean="0"/>
              <a:t> die </a:t>
            </a:r>
            <a:r>
              <a:rPr lang="en-US" dirty="0" err="1" smtClean="0"/>
              <a:t>varieren</a:t>
            </a:r>
            <a:r>
              <a:rPr lang="en-US" dirty="0" smtClean="0"/>
              <a:t> van </a:t>
            </a:r>
            <a:r>
              <a:rPr lang="en-US" dirty="0" err="1" smtClean="0"/>
              <a:t>ongeveer</a:t>
            </a:r>
            <a:r>
              <a:rPr lang="en-US" dirty="0" smtClean="0"/>
              <a:t> 20 tot 50 </a:t>
            </a:r>
            <a:r>
              <a:rPr lang="en-US" dirty="0" err="1" smtClean="0"/>
              <a:t>atleten</a:t>
            </a:r>
            <a:r>
              <a:rPr lang="en-US" dirty="0" smtClean="0"/>
              <a:t> per </a:t>
            </a:r>
            <a:r>
              <a:rPr lang="en-US" dirty="0" err="1" smtClean="0"/>
              <a:t>groep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 err="1" smtClean="0"/>
              <a:t>trainingen</a:t>
            </a:r>
            <a:r>
              <a:rPr lang="en-US" dirty="0" smtClean="0"/>
              <a:t> per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Diverse extra </a:t>
            </a:r>
            <a:r>
              <a:rPr lang="en-US" dirty="0" err="1" smtClean="0"/>
              <a:t>trainingen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pupillen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trainingsweek</a:t>
            </a:r>
            <a:r>
              <a:rPr lang="en-US" dirty="0" smtClean="0"/>
              <a:t> in de </a:t>
            </a:r>
            <a:r>
              <a:rPr lang="en-US" dirty="0" err="1" smtClean="0"/>
              <a:t>laatste</a:t>
            </a:r>
            <a:r>
              <a:rPr lang="en-US" dirty="0" smtClean="0"/>
              <a:t> week van de </a:t>
            </a:r>
            <a:r>
              <a:rPr lang="en-US" dirty="0" err="1" smtClean="0"/>
              <a:t>vakantie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2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err="1" smtClean="0"/>
              <a:t>bestuur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Trainerskleding</a:t>
            </a:r>
            <a:endParaRPr lang="en-US" dirty="0" smtClean="0"/>
          </a:p>
          <a:p>
            <a:r>
              <a:rPr lang="en-US" dirty="0" smtClean="0"/>
              <a:t>VOG</a:t>
            </a:r>
          </a:p>
          <a:p>
            <a:r>
              <a:rPr lang="en-US" dirty="0" err="1" smtClean="0"/>
              <a:t>Trainerscontracten</a:t>
            </a:r>
            <a:endParaRPr lang="en-US" dirty="0" smtClean="0"/>
          </a:p>
          <a:p>
            <a:r>
              <a:rPr lang="en-US" dirty="0" err="1" smtClean="0"/>
              <a:t>Materiaal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met Michael</a:t>
            </a:r>
          </a:p>
          <a:p>
            <a:r>
              <a:rPr lang="en-US" dirty="0" err="1" smtClean="0"/>
              <a:t>Begroting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met Rob</a:t>
            </a:r>
          </a:p>
          <a:p>
            <a:r>
              <a:rPr lang="en-US" dirty="0" err="1" smtClean="0"/>
              <a:t>Wel</a:t>
            </a:r>
            <a:r>
              <a:rPr lang="en-US" dirty="0" smtClean="0"/>
              <a:t>/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contributie</a:t>
            </a:r>
            <a:r>
              <a:rPr lang="en-US" dirty="0" smtClean="0"/>
              <a:t> trainers</a:t>
            </a:r>
          </a:p>
          <a:p>
            <a:r>
              <a:rPr lang="en-US" dirty="0" err="1" smtClean="0"/>
              <a:t>Trainersvergoedingen</a:t>
            </a:r>
            <a:endParaRPr lang="en-US" dirty="0" smtClean="0"/>
          </a:p>
          <a:p>
            <a:r>
              <a:rPr lang="en-US" dirty="0" err="1" smtClean="0"/>
              <a:t>Erkend</a:t>
            </a:r>
            <a:r>
              <a:rPr lang="en-US" dirty="0" smtClean="0"/>
              <a:t> </a:t>
            </a:r>
            <a:r>
              <a:rPr lang="en-US" dirty="0" err="1" smtClean="0"/>
              <a:t>leerbedrijf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Stage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Digitaliseren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trainersdeclaraties</a:t>
            </a: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3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Nevenactiviteiten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Sinterklaastraining</a:t>
            </a:r>
            <a:r>
              <a:rPr lang="en-US" dirty="0" smtClean="0"/>
              <a:t> </a:t>
            </a:r>
            <a:r>
              <a:rPr lang="en-US" dirty="0" err="1" smtClean="0"/>
              <a:t>pupillen</a:t>
            </a:r>
            <a:r>
              <a:rPr lang="en-US" dirty="0" smtClean="0"/>
              <a:t>, </a:t>
            </a:r>
            <a:r>
              <a:rPr lang="en-US" dirty="0" err="1" smtClean="0"/>
              <a:t>junioren</a:t>
            </a:r>
            <a:r>
              <a:rPr lang="en-US" dirty="0" smtClean="0"/>
              <a:t> C/D</a:t>
            </a:r>
          </a:p>
          <a:p>
            <a:r>
              <a:rPr lang="en-US" dirty="0" err="1" smtClean="0"/>
              <a:t>Oliebollen</a:t>
            </a:r>
            <a:r>
              <a:rPr lang="en-US" dirty="0" smtClean="0"/>
              <a:t> training </a:t>
            </a:r>
            <a:r>
              <a:rPr lang="en-US" dirty="0" err="1" smtClean="0"/>
              <a:t>junioren</a:t>
            </a:r>
            <a:r>
              <a:rPr lang="en-US" dirty="0" smtClean="0"/>
              <a:t> C/D</a:t>
            </a:r>
          </a:p>
          <a:p>
            <a:r>
              <a:rPr lang="en-US" dirty="0" smtClean="0"/>
              <a:t>Kamp </a:t>
            </a:r>
            <a:r>
              <a:rPr lang="en-US" dirty="0" err="1" smtClean="0"/>
              <a:t>Pupillen</a:t>
            </a:r>
            <a:r>
              <a:rPr lang="en-US" dirty="0" smtClean="0"/>
              <a:t>, C/D </a:t>
            </a:r>
            <a:r>
              <a:rPr lang="en-US" dirty="0" err="1" smtClean="0"/>
              <a:t>junioren</a:t>
            </a:r>
            <a:endParaRPr lang="en-US" dirty="0" smtClean="0"/>
          </a:p>
          <a:p>
            <a:r>
              <a:rPr lang="en-US" dirty="0" err="1" smtClean="0"/>
              <a:t>Trainingswedstrijd</a:t>
            </a:r>
            <a:r>
              <a:rPr lang="en-US" dirty="0" smtClean="0"/>
              <a:t> C/D </a:t>
            </a:r>
            <a:r>
              <a:rPr lang="en-US" dirty="0" err="1" smtClean="0"/>
              <a:t>Junioren</a:t>
            </a:r>
            <a:endParaRPr lang="en-US" dirty="0" smtClean="0"/>
          </a:p>
          <a:p>
            <a:r>
              <a:rPr lang="en-US" dirty="0" err="1" smtClean="0"/>
              <a:t>Zomer</a:t>
            </a:r>
            <a:r>
              <a:rPr lang="en-US" dirty="0" smtClean="0"/>
              <a:t> </a:t>
            </a:r>
            <a:r>
              <a:rPr lang="en-US" dirty="0" err="1" smtClean="0"/>
              <a:t>trainingsweek</a:t>
            </a:r>
            <a:r>
              <a:rPr lang="en-US" dirty="0" smtClean="0"/>
              <a:t> </a:t>
            </a:r>
            <a:r>
              <a:rPr lang="en-US" dirty="0" err="1" smtClean="0"/>
              <a:t>pupillen</a:t>
            </a:r>
            <a:endParaRPr lang="en-US" dirty="0" smtClean="0"/>
          </a:p>
          <a:p>
            <a:r>
              <a:rPr lang="en-US" dirty="0" err="1" smtClean="0"/>
              <a:t>Bbq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A/B, </a:t>
            </a:r>
            <a:r>
              <a:rPr lang="en-US" dirty="0" err="1" smtClean="0"/>
              <a:t>Senioren</a:t>
            </a:r>
            <a:r>
              <a:rPr lang="en-US" dirty="0" smtClean="0"/>
              <a:t>, Masters </a:t>
            </a:r>
            <a:r>
              <a:rPr lang="en-US" dirty="0" err="1" smtClean="0"/>
              <a:t>na</a:t>
            </a:r>
            <a:r>
              <a:rPr lang="en-US" dirty="0" smtClean="0"/>
              <a:t> de </a:t>
            </a:r>
            <a:r>
              <a:rPr lang="en-US" dirty="0" err="1" smtClean="0"/>
              <a:t>clubkampioenschappen</a:t>
            </a:r>
            <a:endParaRPr lang="en-US" dirty="0" smtClean="0"/>
          </a:p>
          <a:p>
            <a:r>
              <a:rPr lang="en-US" dirty="0" smtClean="0"/>
              <a:t>Mini </a:t>
            </a:r>
            <a:r>
              <a:rPr lang="en-US" dirty="0" err="1" smtClean="0"/>
              <a:t>kamp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de </a:t>
            </a:r>
            <a:r>
              <a:rPr lang="en-US" dirty="0" err="1" smtClean="0"/>
              <a:t>clubkampioenschappen</a:t>
            </a:r>
            <a:endParaRPr lang="en-US" dirty="0" smtClean="0"/>
          </a:p>
          <a:p>
            <a:r>
              <a:rPr lang="en-US" dirty="0" err="1" smtClean="0"/>
              <a:t>Enz</a:t>
            </a:r>
            <a:r>
              <a:rPr lang="en-US" dirty="0" smtClean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6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281</Words>
  <Application>Microsoft Office PowerPoint</Application>
  <PresentationFormat>Diavoorstelling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Jaarverslag  trainerscoordinator Baan</vt:lpstr>
      <vt:lpstr>Taken trainerscoordinator</vt:lpstr>
      <vt:lpstr>Trainers vergaderingen</vt:lpstr>
      <vt:lpstr>Scholing</vt:lpstr>
      <vt:lpstr>Trainingen en rooster</vt:lpstr>
      <vt:lpstr>Contact bestuur</vt:lpstr>
      <vt:lpstr>Nevenactiviteiten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Verslag trainers coordinator Baan</dc:title>
  <dc:creator>maurice</dc:creator>
  <cp:lastModifiedBy>maurice</cp:lastModifiedBy>
  <cp:revision>10</cp:revision>
  <dcterms:created xsi:type="dcterms:W3CDTF">2017-03-06T09:30:29Z</dcterms:created>
  <dcterms:modified xsi:type="dcterms:W3CDTF">2017-03-06T10:49:36Z</dcterms:modified>
</cp:coreProperties>
</file>